
<file path=[Content_Types].xml><?xml version="1.0" encoding="utf-8"?>
<Types xmlns="http://schemas.openxmlformats.org/package/2006/content-types">
  <Default Extension="jpeg" ContentType="image/jpeg"/>
  <Default Extension="jpg" ContentType="image/jp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81" r:id="rId3"/>
    <p:sldId id="276" r:id="rId4"/>
    <p:sldId id="262" r:id="rId5"/>
    <p:sldId id="261" r:id="rId6"/>
    <p:sldId id="274" r:id="rId7"/>
    <p:sldId id="275" r:id="rId8"/>
    <p:sldId id="285" r:id="rId9"/>
    <p:sldId id="283" r:id="rId10"/>
    <p:sldId id="284" r:id="rId11"/>
    <p:sldId id="278" r:id="rId12"/>
    <p:sldId id="279" r:id="rId1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2BF09F-7419-4133-ACB7-1121D4A99117}" v="9" dt="2022-08-31T10:52:58.0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5"/>
    <p:restoredTop sz="97030"/>
  </p:normalViewPr>
  <p:slideViewPr>
    <p:cSldViewPr snapToGrid="0" snapToObjects="1">
      <p:cViewPr varScale="1">
        <p:scale>
          <a:sx n="211" d="100"/>
          <a:sy n="211" d="100"/>
        </p:scale>
        <p:origin x="648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Lewis" userId="66f1d89555a33060" providerId="LiveId" clId="{902BF09F-7419-4133-ACB7-1121D4A99117}"/>
    <pc:docChg chg="undo custSel delSld modSld sldOrd">
      <pc:chgData name="Matthew Lewis" userId="66f1d89555a33060" providerId="LiveId" clId="{902BF09F-7419-4133-ACB7-1121D4A99117}" dt="2022-08-31T10:57:41.726" v="518" actId="115"/>
      <pc:docMkLst>
        <pc:docMk/>
      </pc:docMkLst>
      <pc:sldChg chg="modSp mod modNotesTx">
        <pc:chgData name="Matthew Lewis" userId="66f1d89555a33060" providerId="LiveId" clId="{902BF09F-7419-4133-ACB7-1121D4A99117}" dt="2022-08-31T10:57:41.726" v="518" actId="115"/>
        <pc:sldMkLst>
          <pc:docMk/>
          <pc:sldMk cId="0" sldId="256"/>
        </pc:sldMkLst>
        <pc:spChg chg="mod">
          <ac:chgData name="Matthew Lewis" userId="66f1d89555a33060" providerId="LiveId" clId="{902BF09F-7419-4133-ACB7-1121D4A99117}" dt="2022-08-31T10:57:41.726" v="518" actId="115"/>
          <ac:spMkLst>
            <pc:docMk/>
            <pc:sldMk cId="0" sldId="256"/>
            <ac:spMk id="3" creationId="{2FB21345-1D1C-F5A3-1515-C176002208BC}"/>
          </ac:spMkLst>
        </pc:spChg>
      </pc:sldChg>
      <pc:sldChg chg="ord modNotesTx">
        <pc:chgData name="Matthew Lewis" userId="66f1d89555a33060" providerId="LiveId" clId="{902BF09F-7419-4133-ACB7-1121D4A99117}" dt="2022-08-31T10:47:50.377" v="434"/>
        <pc:sldMkLst>
          <pc:docMk/>
          <pc:sldMk cId="0" sldId="261"/>
        </pc:sldMkLst>
      </pc:sldChg>
      <pc:sldChg chg="addSp delSp modSp mod modNotesTx">
        <pc:chgData name="Matthew Lewis" userId="66f1d89555a33060" providerId="LiveId" clId="{902BF09F-7419-4133-ACB7-1121D4A99117}" dt="2022-08-31T10:55:38.221" v="486" actId="20577"/>
        <pc:sldMkLst>
          <pc:docMk/>
          <pc:sldMk cId="0" sldId="262"/>
        </pc:sldMkLst>
        <pc:spChg chg="add mod">
          <ac:chgData name="Matthew Lewis" userId="66f1d89555a33060" providerId="LiveId" clId="{902BF09F-7419-4133-ACB7-1121D4A99117}" dt="2022-08-31T10:41:26.010" v="204" actId="1076"/>
          <ac:spMkLst>
            <pc:docMk/>
            <pc:sldMk cId="0" sldId="262"/>
            <ac:spMk id="3" creationId="{EB8AF17B-939D-E5F5-D929-A5185EDD31BA}"/>
          </ac:spMkLst>
        </pc:spChg>
        <pc:spChg chg="add del mod">
          <ac:chgData name="Matthew Lewis" userId="66f1d89555a33060" providerId="LiveId" clId="{902BF09F-7419-4133-ACB7-1121D4A99117}" dt="2022-08-31T10:41:46.938" v="206" actId="478"/>
          <ac:spMkLst>
            <pc:docMk/>
            <pc:sldMk cId="0" sldId="262"/>
            <ac:spMk id="4" creationId="{4D3E8799-545A-5937-7EB8-F7E800FAA13D}"/>
          </ac:spMkLst>
        </pc:spChg>
        <pc:picChg chg="mod">
          <ac:chgData name="Matthew Lewis" userId="66f1d89555a33060" providerId="LiveId" clId="{902BF09F-7419-4133-ACB7-1121D4A99117}" dt="2022-08-31T10:41:51.446" v="214" actId="1038"/>
          <ac:picMkLst>
            <pc:docMk/>
            <pc:sldMk cId="0" sldId="262"/>
            <ac:picMk id="2" creationId="{00000000-0000-0000-0000-000000000000}"/>
          </ac:picMkLst>
        </pc:picChg>
        <pc:picChg chg="add mod">
          <ac:chgData name="Matthew Lewis" userId="66f1d89555a33060" providerId="LiveId" clId="{902BF09F-7419-4133-ACB7-1121D4A99117}" dt="2022-08-31T10:42:31.718" v="222" actId="1076"/>
          <ac:picMkLst>
            <pc:docMk/>
            <pc:sldMk cId="0" sldId="262"/>
            <ac:picMk id="6" creationId="{2172816F-5315-D09E-5CC7-44F873A3C53D}"/>
          </ac:picMkLst>
        </pc:picChg>
        <pc:picChg chg="add mod">
          <ac:chgData name="Matthew Lewis" userId="66f1d89555a33060" providerId="LiveId" clId="{902BF09F-7419-4133-ACB7-1121D4A99117}" dt="2022-08-31T10:44:07.635" v="402" actId="1036"/>
          <ac:picMkLst>
            <pc:docMk/>
            <pc:sldMk cId="0" sldId="262"/>
            <ac:picMk id="7" creationId="{08004E13-4DD5-BC0B-9DC6-885E998ABB3F}"/>
          </ac:picMkLst>
        </pc:picChg>
        <pc:cxnChg chg="add mod">
          <ac:chgData name="Matthew Lewis" userId="66f1d89555a33060" providerId="LiveId" clId="{902BF09F-7419-4133-ACB7-1121D4A99117}" dt="2022-08-31T10:42:50.735" v="226" actId="1076"/>
          <ac:cxnSpMkLst>
            <pc:docMk/>
            <pc:sldMk cId="0" sldId="262"/>
            <ac:cxnSpMk id="9" creationId="{458FC83C-2FC4-0231-A64A-B857EE1339A5}"/>
          </ac:cxnSpMkLst>
        </pc:cxnChg>
        <pc:cxnChg chg="add mod">
          <ac:chgData name="Matthew Lewis" userId="66f1d89555a33060" providerId="LiveId" clId="{902BF09F-7419-4133-ACB7-1121D4A99117}" dt="2022-08-31T10:44:56.452" v="428" actId="1037"/>
          <ac:cxnSpMkLst>
            <pc:docMk/>
            <pc:sldMk cId="0" sldId="262"/>
            <ac:cxnSpMk id="10" creationId="{76983518-95D7-D5BA-350D-CE5978D831CF}"/>
          </ac:cxnSpMkLst>
        </pc:cxnChg>
        <pc:cxnChg chg="add mod">
          <ac:chgData name="Matthew Lewis" userId="66f1d89555a33060" providerId="LiveId" clId="{902BF09F-7419-4133-ACB7-1121D4A99117}" dt="2022-08-31T10:43:05.727" v="233" actId="14100"/>
          <ac:cxnSpMkLst>
            <pc:docMk/>
            <pc:sldMk cId="0" sldId="262"/>
            <ac:cxnSpMk id="11" creationId="{D1D67E75-D6AB-A923-7C39-BA200BF94137}"/>
          </ac:cxnSpMkLst>
        </pc:cxnChg>
        <pc:cxnChg chg="add mod">
          <ac:chgData name="Matthew Lewis" userId="66f1d89555a33060" providerId="LiveId" clId="{902BF09F-7419-4133-ACB7-1121D4A99117}" dt="2022-08-31T10:43:58.883" v="395" actId="692"/>
          <ac:cxnSpMkLst>
            <pc:docMk/>
            <pc:sldMk cId="0" sldId="262"/>
            <ac:cxnSpMk id="12" creationId="{74D256FB-14C2-8BAE-0BE9-70EFEC0BEABA}"/>
          </ac:cxnSpMkLst>
        </pc:cxnChg>
        <pc:cxnChg chg="add del mod">
          <ac:chgData name="Matthew Lewis" userId="66f1d89555a33060" providerId="LiveId" clId="{902BF09F-7419-4133-ACB7-1121D4A99117}" dt="2022-08-31T10:44:08.660" v="403" actId="478"/>
          <ac:cxnSpMkLst>
            <pc:docMk/>
            <pc:sldMk cId="0" sldId="262"/>
            <ac:cxnSpMk id="13" creationId="{0C6F4370-42BF-6BC7-8859-25506BD90696}"/>
          </ac:cxnSpMkLst>
        </pc:cxnChg>
        <pc:cxnChg chg="add mod">
          <ac:chgData name="Matthew Lewis" userId="66f1d89555a33060" providerId="LiveId" clId="{902BF09F-7419-4133-ACB7-1121D4A99117}" dt="2022-08-31T10:43:35.266" v="389" actId="1036"/>
          <ac:cxnSpMkLst>
            <pc:docMk/>
            <pc:sldMk cId="0" sldId="262"/>
            <ac:cxnSpMk id="15" creationId="{4339F054-94EF-E1EB-A1D8-C9491C47532A}"/>
          </ac:cxnSpMkLst>
        </pc:cxnChg>
        <pc:cxnChg chg="add mod">
          <ac:chgData name="Matthew Lewis" userId="66f1d89555a33060" providerId="LiveId" clId="{902BF09F-7419-4133-ACB7-1121D4A99117}" dt="2022-08-31T10:44:05.057" v="397" actId="1076"/>
          <ac:cxnSpMkLst>
            <pc:docMk/>
            <pc:sldMk cId="0" sldId="262"/>
            <ac:cxnSpMk id="18" creationId="{B96AE4D2-DFEF-3ED6-0478-46808B33A17D}"/>
          </ac:cxnSpMkLst>
        </pc:cxnChg>
      </pc:sldChg>
      <pc:sldChg chg="modNotesTx">
        <pc:chgData name="Matthew Lewis" userId="66f1d89555a33060" providerId="LiveId" clId="{902BF09F-7419-4133-ACB7-1121D4A99117}" dt="2022-08-31T10:55:43.398" v="489" actId="20577"/>
        <pc:sldMkLst>
          <pc:docMk/>
          <pc:sldMk cId="1500812083" sldId="274"/>
        </pc:sldMkLst>
      </pc:sldChg>
      <pc:sldChg chg="modSp mod modNotesTx">
        <pc:chgData name="Matthew Lewis" userId="66f1d89555a33060" providerId="LiveId" clId="{902BF09F-7419-4133-ACB7-1121D4A99117}" dt="2022-08-31T10:55:47.232" v="492" actId="20577"/>
        <pc:sldMkLst>
          <pc:docMk/>
          <pc:sldMk cId="470557934" sldId="275"/>
        </pc:sldMkLst>
        <pc:picChg chg="mod">
          <ac:chgData name="Matthew Lewis" userId="66f1d89555a33060" providerId="LiveId" clId="{902BF09F-7419-4133-ACB7-1121D4A99117}" dt="2022-08-31T10:36:00.587" v="129" actId="1037"/>
          <ac:picMkLst>
            <pc:docMk/>
            <pc:sldMk cId="470557934" sldId="275"/>
            <ac:picMk id="9" creationId="{4D8CD2FD-BCCC-A00D-2E53-6FF45647FF8C}"/>
          </ac:picMkLst>
        </pc:picChg>
        <pc:picChg chg="mod">
          <ac:chgData name="Matthew Lewis" userId="66f1d89555a33060" providerId="LiveId" clId="{902BF09F-7419-4133-ACB7-1121D4A99117}" dt="2022-08-31T10:36:09.017" v="152" actId="1036"/>
          <ac:picMkLst>
            <pc:docMk/>
            <pc:sldMk cId="470557934" sldId="275"/>
            <ac:picMk id="13" creationId="{FB49D6EC-E0A9-56F6-D15F-9CE0C13D398C}"/>
          </ac:picMkLst>
        </pc:picChg>
        <pc:picChg chg="mod">
          <ac:chgData name="Matthew Lewis" userId="66f1d89555a33060" providerId="LiveId" clId="{902BF09F-7419-4133-ACB7-1121D4A99117}" dt="2022-08-31T10:35:49.406" v="58" actId="1038"/>
          <ac:picMkLst>
            <pc:docMk/>
            <pc:sldMk cId="470557934" sldId="275"/>
            <ac:picMk id="16" creationId="{596412E5-0CE9-9B6F-D0DC-8BB9077ED5B9}"/>
          </ac:picMkLst>
        </pc:picChg>
        <pc:picChg chg="mod">
          <ac:chgData name="Matthew Lewis" userId="66f1d89555a33060" providerId="LiveId" clId="{902BF09F-7419-4133-ACB7-1121D4A99117}" dt="2022-08-31T10:35:49.406" v="58" actId="1038"/>
          <ac:picMkLst>
            <pc:docMk/>
            <pc:sldMk cId="470557934" sldId="275"/>
            <ac:picMk id="18" creationId="{0C68E3F9-40FF-6880-8211-986A5B11EE6D}"/>
          </ac:picMkLst>
        </pc:picChg>
      </pc:sldChg>
      <pc:sldChg chg="modNotesTx">
        <pc:chgData name="Matthew Lewis" userId="66f1d89555a33060" providerId="LiveId" clId="{902BF09F-7419-4133-ACB7-1121D4A99117}" dt="2022-08-31T10:38:09.727" v="164" actId="20577"/>
        <pc:sldMkLst>
          <pc:docMk/>
          <pc:sldMk cId="1978571899" sldId="276"/>
        </pc:sldMkLst>
      </pc:sldChg>
      <pc:sldChg chg="modNotesTx">
        <pc:chgData name="Matthew Lewis" userId="66f1d89555a33060" providerId="LiveId" clId="{902BF09F-7419-4133-ACB7-1121D4A99117}" dt="2022-08-31T10:56:30.590" v="506" actId="20577"/>
        <pc:sldMkLst>
          <pc:docMk/>
          <pc:sldMk cId="2994431138" sldId="278"/>
        </pc:sldMkLst>
      </pc:sldChg>
      <pc:sldChg chg="modNotesTx">
        <pc:chgData name="Matthew Lewis" userId="66f1d89555a33060" providerId="LiveId" clId="{902BF09F-7419-4133-ACB7-1121D4A99117}" dt="2022-08-31T10:57:08.571" v="511" actId="20577"/>
        <pc:sldMkLst>
          <pc:docMk/>
          <pc:sldMk cId="963110794" sldId="279"/>
        </pc:sldMkLst>
      </pc:sldChg>
      <pc:sldChg chg="del">
        <pc:chgData name="Matthew Lewis" userId="66f1d89555a33060" providerId="LiveId" clId="{902BF09F-7419-4133-ACB7-1121D4A99117}" dt="2022-08-31T10:46:58.974" v="431" actId="47"/>
        <pc:sldMkLst>
          <pc:docMk/>
          <pc:sldMk cId="1816013237" sldId="280"/>
        </pc:sldMkLst>
      </pc:sldChg>
      <pc:sldChg chg="modNotesTx">
        <pc:chgData name="Matthew Lewis" userId="66f1d89555a33060" providerId="LiveId" clId="{902BF09F-7419-4133-ACB7-1121D4A99117}" dt="2022-08-31T10:38:04.941" v="160" actId="20577"/>
        <pc:sldMkLst>
          <pc:docMk/>
          <pc:sldMk cId="2527864848" sldId="281"/>
        </pc:sldMkLst>
      </pc:sldChg>
      <pc:sldChg chg="del ord">
        <pc:chgData name="Matthew Lewis" userId="66f1d89555a33060" providerId="LiveId" clId="{902BF09F-7419-4133-ACB7-1121D4A99117}" dt="2022-08-31T10:47:00.295" v="432" actId="47"/>
        <pc:sldMkLst>
          <pc:docMk/>
          <pc:sldMk cId="3255922874" sldId="282"/>
        </pc:sldMkLst>
      </pc:sldChg>
      <pc:sldChg chg="addSp delSp modSp mod modNotesTx">
        <pc:chgData name="Matthew Lewis" userId="66f1d89555a33060" providerId="LiveId" clId="{902BF09F-7419-4133-ACB7-1121D4A99117}" dt="2022-08-31T10:56:03.443" v="498" actId="20577"/>
        <pc:sldMkLst>
          <pc:docMk/>
          <pc:sldMk cId="222225901" sldId="283"/>
        </pc:sldMkLst>
        <pc:picChg chg="mod">
          <ac:chgData name="Matthew Lewis" userId="66f1d89555a33060" providerId="LiveId" clId="{902BF09F-7419-4133-ACB7-1121D4A99117}" dt="2022-08-31T10:50:05.060" v="464" actId="1076"/>
          <ac:picMkLst>
            <pc:docMk/>
            <pc:sldMk cId="222225901" sldId="283"/>
            <ac:picMk id="3" creationId="{C970F1B0-791E-1EEF-C252-AA46FD07F6DC}"/>
          </ac:picMkLst>
        </pc:picChg>
        <pc:picChg chg="add del mod">
          <ac:chgData name="Matthew Lewis" userId="66f1d89555a33060" providerId="LiveId" clId="{902BF09F-7419-4133-ACB7-1121D4A99117}" dt="2022-08-31T10:49:19.360" v="454" actId="22"/>
          <ac:picMkLst>
            <pc:docMk/>
            <pc:sldMk cId="222225901" sldId="283"/>
            <ac:picMk id="4" creationId="{00E4FDB1-F9A4-F436-67FA-11758C72F143}"/>
          </ac:picMkLst>
        </pc:picChg>
        <pc:picChg chg="add mod">
          <ac:chgData name="Matthew Lewis" userId="66f1d89555a33060" providerId="LiveId" clId="{902BF09F-7419-4133-ACB7-1121D4A99117}" dt="2022-08-31T10:53:07.624" v="475" actId="14100"/>
          <ac:picMkLst>
            <pc:docMk/>
            <pc:sldMk cId="222225901" sldId="283"/>
            <ac:picMk id="6" creationId="{73622136-40DB-403C-E3C8-0CD22BFF9080}"/>
          </ac:picMkLst>
        </pc:picChg>
        <pc:picChg chg="add del mod">
          <ac:chgData name="Matthew Lewis" userId="66f1d89555a33060" providerId="LiveId" clId="{902BF09F-7419-4133-ACB7-1121D4A99117}" dt="2022-08-31T10:55:25.703" v="483" actId="478"/>
          <ac:picMkLst>
            <pc:docMk/>
            <pc:sldMk cId="222225901" sldId="283"/>
            <ac:picMk id="9" creationId="{5385A50F-3312-E3B5-FFE9-2E410C4AA731}"/>
          </ac:picMkLst>
        </pc:picChg>
        <pc:picChg chg="add mod">
          <ac:chgData name="Matthew Lewis" userId="66f1d89555a33060" providerId="LiveId" clId="{902BF09F-7419-4133-ACB7-1121D4A99117}" dt="2022-08-31T10:55:25.199" v="482" actId="14100"/>
          <ac:picMkLst>
            <pc:docMk/>
            <pc:sldMk cId="222225901" sldId="283"/>
            <ac:picMk id="11" creationId="{1219FE3B-D23A-1D3E-C95F-C4A6F664FDD5}"/>
          </ac:picMkLst>
        </pc:picChg>
      </pc:sldChg>
      <pc:sldChg chg="modNotesTx">
        <pc:chgData name="Matthew Lewis" userId="66f1d89555a33060" providerId="LiveId" clId="{902BF09F-7419-4133-ACB7-1121D4A99117}" dt="2022-08-31T10:56:23.424" v="501" actId="20577"/>
        <pc:sldMkLst>
          <pc:docMk/>
          <pc:sldMk cId="3181683775" sldId="284"/>
        </pc:sldMkLst>
      </pc:sldChg>
      <pc:sldChg chg="modNotesTx">
        <pc:chgData name="Matthew Lewis" userId="66f1d89555a33060" providerId="LiveId" clId="{902BF09F-7419-4133-ACB7-1121D4A99117}" dt="2022-08-31T10:55:50.449" v="495" actId="20577"/>
        <pc:sldMkLst>
          <pc:docMk/>
          <pc:sldMk cId="1336925094" sldId="285"/>
        </pc:sldMkLst>
      </pc:sld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g>
</file>

<file path=ppt/media/image18.jpeg>
</file>

<file path=ppt/media/image19.jpe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2614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Rae</a:t>
            </a:r>
          </a:p>
        </p:txBody>
      </p:sp>
    </p:spTree>
    <p:extLst>
      <p:ext uri="{BB962C8B-B14F-4D97-AF65-F5344CB8AC3E}">
        <p14:creationId xmlns:p14="http://schemas.microsoft.com/office/powerpoint/2010/main" val="3232402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Suraj</a:t>
            </a:r>
          </a:p>
        </p:txBody>
      </p:sp>
    </p:spTree>
    <p:extLst>
      <p:ext uri="{BB962C8B-B14F-4D97-AF65-F5344CB8AC3E}">
        <p14:creationId xmlns:p14="http://schemas.microsoft.com/office/powerpoint/2010/main" val="3271323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Suraj</a:t>
            </a:r>
          </a:p>
        </p:txBody>
      </p:sp>
    </p:spTree>
    <p:extLst>
      <p:ext uri="{BB962C8B-B14F-4D97-AF65-F5344CB8AC3E}">
        <p14:creationId xmlns:p14="http://schemas.microsoft.com/office/powerpoint/2010/main" val="1800557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Matt</a:t>
            </a:r>
          </a:p>
        </p:txBody>
      </p:sp>
    </p:spTree>
    <p:extLst>
      <p:ext uri="{BB962C8B-B14F-4D97-AF65-F5344CB8AC3E}">
        <p14:creationId xmlns:p14="http://schemas.microsoft.com/office/powerpoint/2010/main" val="916052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Matt</a:t>
            </a:r>
          </a:p>
        </p:txBody>
      </p:sp>
    </p:spTree>
    <p:extLst>
      <p:ext uri="{BB962C8B-B14F-4D97-AF65-F5344CB8AC3E}">
        <p14:creationId xmlns:p14="http://schemas.microsoft.com/office/powerpoint/2010/main" val="2409354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Thomas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Tom</a:t>
            </a:r>
          </a:p>
        </p:txBody>
      </p:sp>
    </p:spTree>
    <p:extLst>
      <p:ext uri="{BB962C8B-B14F-4D97-AF65-F5344CB8AC3E}">
        <p14:creationId xmlns:p14="http://schemas.microsoft.com/office/powerpoint/2010/main" val="1739355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Tom</a:t>
            </a: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3554664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Tom</a:t>
            </a:r>
          </a:p>
        </p:txBody>
      </p:sp>
    </p:spTree>
    <p:extLst>
      <p:ext uri="{BB962C8B-B14F-4D97-AF65-F5344CB8AC3E}">
        <p14:creationId xmlns:p14="http://schemas.microsoft.com/office/powerpoint/2010/main" val="3549873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Rae</a:t>
            </a:r>
          </a:p>
        </p:txBody>
      </p:sp>
    </p:spTree>
    <p:extLst>
      <p:ext uri="{BB962C8B-B14F-4D97-AF65-F5344CB8AC3E}">
        <p14:creationId xmlns:p14="http://schemas.microsoft.com/office/powerpoint/2010/main" val="902973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7e6798bc-d1ab-4b01-b1af-2fd4ef2ee066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B21345-1D1C-F5A3-1515-C176002208BC}"/>
              </a:ext>
            </a:extLst>
          </p:cNvPr>
          <p:cNvSpPr txBox="1"/>
          <p:nvPr/>
        </p:nvSpPr>
        <p:spPr>
          <a:xfrm>
            <a:off x="74951" y="3576231"/>
            <a:ext cx="4354642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NP" u="sng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Project Members: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P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Matt Lewis (ML789)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P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Suraj Shrestha(Suraj567255)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P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Raelyn Sangil (RPSangil)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P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Thomas Gosper (Gosper23)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Object 1" descr="/tmp/beautiful_ai_exports/3781f3dc-919a-4863-8e3f-cad05c3d5011.jpg">
            <a:extLst>
              <a:ext uri="{FF2B5EF4-FFF2-40B4-BE49-F238E27FC236}">
                <a16:creationId xmlns:a16="http://schemas.microsoft.com/office/drawing/2014/main" id="{4E1D7884-5C30-8387-F7EE-BCA1E85DA0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0" b="8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683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3E39F80-FD8D-DC92-36E1-5F82F21E6B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20" y="961"/>
            <a:ext cx="9143980" cy="514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431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decorated, gambling house, toy&#10;&#10;Description automatically generated">
            <a:extLst>
              <a:ext uri="{FF2B5EF4-FFF2-40B4-BE49-F238E27FC236}">
                <a16:creationId xmlns:a16="http://schemas.microsoft.com/office/drawing/2014/main" id="{2198C541-1B7F-29F7-8B5D-0E5CB4FB9A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20" y="961"/>
            <a:ext cx="9143980" cy="51425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4EECA5-E789-25E8-E56A-328A50E7B39E}"/>
              </a:ext>
            </a:extLst>
          </p:cNvPr>
          <p:cNvSpPr txBox="1"/>
          <p:nvPr/>
        </p:nvSpPr>
        <p:spPr>
          <a:xfrm>
            <a:off x="122520" y="233318"/>
            <a:ext cx="6013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sz="36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QUESTIONS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0210CD-DAC6-E4AE-C40B-427B16CAC20A}"/>
              </a:ext>
            </a:extLst>
          </p:cNvPr>
          <p:cNvSpPr txBox="1"/>
          <p:nvPr/>
        </p:nvSpPr>
        <p:spPr>
          <a:xfrm>
            <a:off x="746646" y="4540850"/>
            <a:ext cx="664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dirty="0">
                <a:solidFill>
                  <a:schemeClr val="accent2">
                    <a:lumMod val="20000"/>
                    <a:lumOff val="8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Github Repo : 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https://</a:t>
            </a:r>
            <a:r>
              <a:rPr lang="en-US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github.com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/</a:t>
            </a:r>
            <a:r>
              <a:rPr lang="en-US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RPSangil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/Project-3</a:t>
            </a:r>
            <a:endParaRPr lang="en-NP" dirty="0">
              <a:solidFill>
                <a:schemeClr val="accent2">
                  <a:lumMod val="20000"/>
                  <a:lumOff val="80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63110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e7211407-570d-482f-993d-e89b0bd0acea.jpg">
            <a:extLst>
              <a:ext uri="{FF2B5EF4-FFF2-40B4-BE49-F238E27FC236}">
                <a16:creationId xmlns:a16="http://schemas.microsoft.com/office/drawing/2014/main" id="{5812A66E-ACC4-EFF5-4C79-A0359EEA2D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864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e64f6ec0-4e82-4af4-bafe-61afbc873c1d.jpg">
            <a:extLst>
              <a:ext uri="{FF2B5EF4-FFF2-40B4-BE49-F238E27FC236}">
                <a16:creationId xmlns:a16="http://schemas.microsoft.com/office/drawing/2014/main" id="{7A778635-BA3B-9E34-0406-7E0B3B6FF2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571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7df86018-ff18-48fa-8614-97c6f1635adb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35" y="3018"/>
            <a:ext cx="9144000" cy="5143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B8AF17B-939D-E5F5-D929-A5185EDD31BA}"/>
              </a:ext>
            </a:extLst>
          </p:cNvPr>
          <p:cNvSpPr/>
          <p:nvPr/>
        </p:nvSpPr>
        <p:spPr>
          <a:xfrm>
            <a:off x="45268" y="90535"/>
            <a:ext cx="4409038" cy="73031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00" dirty="0"/>
              <a:t>Process Applications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72816F-5315-D09E-5CC7-44F873A3C5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2747" y="986818"/>
            <a:ext cx="686124" cy="746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004E13-4DD5-BC0B-9DC6-885E998AB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2747" y="3870938"/>
            <a:ext cx="686124" cy="74617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58FC83C-2FC4-0231-A64A-B857EE1339A5}"/>
              </a:ext>
            </a:extLst>
          </p:cNvPr>
          <p:cNvCxnSpPr/>
          <p:nvPr/>
        </p:nvCxnSpPr>
        <p:spPr>
          <a:xfrm>
            <a:off x="2441604" y="2604669"/>
            <a:ext cx="1406047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6983518-95D7-D5BA-350D-CE5978D831CF}"/>
              </a:ext>
            </a:extLst>
          </p:cNvPr>
          <p:cNvCxnSpPr/>
          <p:nvPr/>
        </p:nvCxnSpPr>
        <p:spPr>
          <a:xfrm>
            <a:off x="5419652" y="2608511"/>
            <a:ext cx="1406047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1D67E75-D6AB-A923-7C39-BA200BF94137}"/>
              </a:ext>
            </a:extLst>
          </p:cNvPr>
          <p:cNvCxnSpPr>
            <a:cxnSpLocks/>
          </p:cNvCxnSpPr>
          <p:nvPr/>
        </p:nvCxnSpPr>
        <p:spPr>
          <a:xfrm flipV="1">
            <a:off x="5386999" y="1545125"/>
            <a:ext cx="1451385" cy="86640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4D256FB-14C2-8BAE-0BE9-70EFEC0BEABA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7535809" y="1732997"/>
            <a:ext cx="0" cy="513971"/>
          </a:xfrm>
          <a:prstGeom prst="straightConnector1">
            <a:avLst/>
          </a:prstGeom>
          <a:ln w="571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39F054-94EF-E1EB-A1D8-C9491C47532A}"/>
              </a:ext>
            </a:extLst>
          </p:cNvPr>
          <p:cNvCxnSpPr>
            <a:cxnSpLocks/>
          </p:cNvCxnSpPr>
          <p:nvPr/>
        </p:nvCxnSpPr>
        <p:spPr>
          <a:xfrm>
            <a:off x="5406615" y="2786960"/>
            <a:ext cx="1451385" cy="86640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96AE4D2-DFEF-3ED6-0478-46808B33A17D}"/>
              </a:ext>
            </a:extLst>
          </p:cNvPr>
          <p:cNvCxnSpPr>
            <a:cxnSpLocks/>
          </p:cNvCxnSpPr>
          <p:nvPr/>
        </p:nvCxnSpPr>
        <p:spPr>
          <a:xfrm flipV="1">
            <a:off x="7535809" y="3435493"/>
            <a:ext cx="0" cy="513971"/>
          </a:xfrm>
          <a:prstGeom prst="straightConnector1">
            <a:avLst/>
          </a:prstGeom>
          <a:ln w="5715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e56cfe0d-6a06-4dcc-acdf-1e781918c14f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inting_Screencapture.mov" descr="Minting_Screencapture.mov">
            <a:hlinkClick r:id="" action="ppaction://media"/>
            <a:extLst>
              <a:ext uri="{FF2B5EF4-FFF2-40B4-BE49-F238E27FC236}">
                <a16:creationId xmlns:a16="http://schemas.microsoft.com/office/drawing/2014/main" id="{0A891CBD-0E40-D4A4-344B-D6363422C9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812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487E801B-12AE-8166-E61B-B8714B6230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20" y="961"/>
            <a:ext cx="9143980" cy="51425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18FFBB-4FB7-92CF-4F0B-E04EAF440D00}"/>
              </a:ext>
            </a:extLst>
          </p:cNvPr>
          <p:cNvSpPr txBox="1"/>
          <p:nvPr/>
        </p:nvSpPr>
        <p:spPr>
          <a:xfrm>
            <a:off x="346365" y="138545"/>
            <a:ext cx="5285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>
                <a:solidFill>
                  <a:schemeClr val="bg1"/>
                </a:solidFill>
              </a:rPr>
              <a:t>Metamask Screenshots</a:t>
            </a:r>
            <a:endParaRPr lang="en-NP" dirty="0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D8CD2FD-BCCC-A00D-2E53-6FF45647F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6427" y="2776842"/>
            <a:ext cx="1309168" cy="2225579"/>
          </a:xfrm>
          <a:prstGeom prst="rect">
            <a:avLst/>
          </a:prstGeom>
        </p:spPr>
      </p:pic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B49D6EC-E0A9-56F6-D15F-9CE0C13D3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6427" y="393315"/>
            <a:ext cx="1309167" cy="2225579"/>
          </a:xfrm>
          <a:prstGeom prst="rect">
            <a:avLst/>
          </a:prstGeom>
        </p:spPr>
      </p:pic>
      <p:pic>
        <p:nvPicPr>
          <p:cNvPr id="16" name="Picture 1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96412E5-0CE9-9B6F-D0DC-8BB9077ED5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4012" y="507878"/>
            <a:ext cx="1250640" cy="2210730"/>
          </a:xfrm>
          <a:prstGeom prst="rect">
            <a:avLst/>
          </a:prstGeom>
        </p:spPr>
      </p:pic>
      <p:pic>
        <p:nvPicPr>
          <p:cNvPr id="18" name="Picture 1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C68E3F9-40FF-6880-8211-986A5B11EE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4012" y="2891315"/>
            <a:ext cx="1250639" cy="210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557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ansfer_Screen_Capture.mov" descr="Transfer_Screen_Capture.mov">
            <a:hlinkClick r:id="" action="ppaction://media"/>
            <a:extLst>
              <a:ext uri="{FF2B5EF4-FFF2-40B4-BE49-F238E27FC236}">
                <a16:creationId xmlns:a16="http://schemas.microsoft.com/office/drawing/2014/main" id="{AD9D0457-90DF-200F-D2DB-7E57AEF6B1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925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970F1B0-791E-1EEF-C252-AA46FD07F6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20" y="961"/>
            <a:ext cx="9143980" cy="51425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622136-40DB-403C-E3C8-0CD22BFF9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588" y="1532963"/>
            <a:ext cx="3532667" cy="32295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85A50F-3312-E3B5-FFE9-2E410C4AA7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64" y="766962"/>
            <a:ext cx="693794" cy="32295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19FE3B-D23A-1D3E-C95F-C4A6F664FD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4866" y="1461950"/>
            <a:ext cx="2682110" cy="259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25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55</Words>
  <Application>Microsoft Office PowerPoint</Application>
  <PresentationFormat>On-screen Show (16:9)</PresentationFormat>
  <Paragraphs>24</Paragraphs>
  <Slides>12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Futura Medium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Matthew Lewis</cp:lastModifiedBy>
  <cp:revision>6</cp:revision>
  <dcterms:created xsi:type="dcterms:W3CDTF">2022-08-30T15:15:27Z</dcterms:created>
  <dcterms:modified xsi:type="dcterms:W3CDTF">2022-08-31T10:57:45Z</dcterms:modified>
</cp:coreProperties>
</file>